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340" r:id="rId4"/>
    <p:sldId id="339" r:id="rId5"/>
    <p:sldId id="338" r:id="rId6"/>
    <p:sldId id="337" r:id="rId7"/>
    <p:sldId id="356" r:id="rId8"/>
    <p:sldId id="359" r:id="rId9"/>
    <p:sldId id="379" r:id="rId10"/>
    <p:sldId id="362" r:id="rId11"/>
    <p:sldId id="363" r:id="rId12"/>
    <p:sldId id="364" r:id="rId13"/>
    <p:sldId id="361" r:id="rId14"/>
    <p:sldId id="365" r:id="rId15"/>
    <p:sldId id="366" r:id="rId16"/>
    <p:sldId id="371" r:id="rId17"/>
    <p:sldId id="360" r:id="rId18"/>
    <p:sldId id="367" r:id="rId19"/>
    <p:sldId id="368" r:id="rId20"/>
    <p:sldId id="370" r:id="rId21"/>
    <p:sldId id="369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42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7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1.jpeg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goktepeliler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TANITMA-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772" y="548680"/>
            <a:ext cx="216000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95736" y="2204864"/>
            <a:ext cx="104191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1910410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004048" y="1124744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896736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371343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780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772" y="548680"/>
            <a:ext cx="216000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411760" y="2265405"/>
            <a:ext cx="104191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1910410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572000" y="1124744"/>
            <a:ext cx="208823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292080" y="3140968"/>
            <a:ext cx="0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27984" y="3890337"/>
            <a:ext cx="235111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26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772" y="548680"/>
            <a:ext cx="216000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95736" y="2204864"/>
            <a:ext cx="104191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1910410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890965" y="1128259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896736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371343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17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772" y="548680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623120" y="2204864"/>
            <a:ext cx="1580728" cy="772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133434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83495" y="1108516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0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256130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24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301550" y="2353034"/>
            <a:ext cx="936104" cy="4758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24144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683831" y="1108516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608704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392945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78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301550" y="2353034"/>
            <a:ext cx="936104" cy="4758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24144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131744" y="1108516"/>
            <a:ext cx="2392583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5652120" y="3212976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788024" y="4211997"/>
            <a:ext cx="2392583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6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301550" y="2353034"/>
            <a:ext cx="936104" cy="4758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24144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424264" y="1117575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608704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392945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87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3686978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273761" y="2457713"/>
            <a:ext cx="1512168" cy="6986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563888" y="1763676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555776" y="3789040"/>
            <a:ext cx="3600400" cy="15307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796136" y="1700808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827541" y="3350504"/>
            <a:ext cx="108012" cy="1203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211960" y="3952464"/>
            <a:ext cx="4801243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7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9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3686978"/>
            <a:ext cx="326171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273761" y="2457713"/>
            <a:ext cx="1512168" cy="6986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563888" y="1763676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029845" y="3789041"/>
            <a:ext cx="3126331" cy="1311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796136" y="1700808"/>
            <a:ext cx="334786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827541" y="3350504"/>
            <a:ext cx="108012" cy="151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27276" y="4350835"/>
            <a:ext cx="609738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4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9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3686978"/>
            <a:ext cx="326171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273761" y="2457713"/>
            <a:ext cx="1512168" cy="6986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563888" y="1763676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029845" y="3789041"/>
            <a:ext cx="3126331" cy="1311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580112" y="1651271"/>
            <a:ext cx="334786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827541" y="3350504"/>
            <a:ext cx="108012" cy="151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27276" y="4350835"/>
            <a:ext cx="609738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94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9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hayvan/ththea0003df14vb8il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ik tak bebe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203848" y="5100755"/>
            <a:ext cx="609600" cy="609600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395536" y="116632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ik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068216" y="269032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55953" y="269032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ik</a:t>
            </a:r>
            <a:endParaRPr lang="tr-TR" sz="9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1520" y="4509120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67944" y="4509120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ik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507067" y="4509120"/>
            <a:ext cx="2520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6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20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548680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 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3686978"/>
            <a:ext cx="326171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79712" y="2457713"/>
            <a:ext cx="2232248" cy="7552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563888" y="1763676"/>
            <a:ext cx="2448272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029845" y="3789041"/>
            <a:ext cx="3126331" cy="1311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153609" y="1643321"/>
            <a:ext cx="334786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6827541" y="3350504"/>
            <a:ext cx="108012" cy="151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27276" y="4350835"/>
            <a:ext cx="609738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69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9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548680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2" y="2062682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4350835"/>
            <a:ext cx="90171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tat.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0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tel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1770" y="2420888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atlet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4350835"/>
            <a:ext cx="90171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alet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54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420888"/>
            <a:ext cx="9013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ata atla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4350835"/>
            <a:ext cx="90171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alet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01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2420888"/>
            <a:ext cx="9013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tel al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4350835"/>
            <a:ext cx="90171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atlet al.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7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Talat el ele.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17" y="1763427"/>
            <a:ext cx="90133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Talat, Ela el ele.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2780928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Lale el ele.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9343" y="4509120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ata atla</a:t>
            </a:r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76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et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17" y="1763427"/>
            <a:ext cx="90133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2780928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tele at.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9343" y="4509120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et al, tat</a:t>
            </a:r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2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et al..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17" y="1763427"/>
            <a:ext cx="90133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29343" y="2924944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ele tel al.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9343" y="4509120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tel at</a:t>
            </a:r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10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9343" y="804952"/>
            <a:ext cx="89056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et al, tat.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17" y="1763427"/>
            <a:ext cx="90133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et al,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29343" y="2924944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et al, tat.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9343" y="4509120"/>
            <a:ext cx="9017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 Ela tat</a:t>
            </a:r>
            <a:r>
              <a:rPr lang="tr-TR" sz="8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59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5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697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1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1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61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70080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TANITMA-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54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hayvan/anim43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55785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egitimevi.net/hareketli-resim/hayvan/dolph0ye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gitimevi.net/hareketli-resim/hayvan/insecte033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4499991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egitimevi.net/hareketli-resim/hayvan/post911174862422pk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920"/>
            <a:ext cx="4572000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egitimevi.net/hareketli-resim/hayvan/72rq2m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34183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egitimevi.net/hareketli-resim/hayvan/h1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egitimevi.net/hareketli-resim/hayvan/55uy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140968"/>
            <a:ext cx="434183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photos-b.ak.fbcdn.net/hphotos-ak-ash3/601979_503971986333836_11910999_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788024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300192" y="587457"/>
            <a:ext cx="15189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3284984"/>
            <a:ext cx="41764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kar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Apples food and drink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369376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z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44" y="3353463"/>
            <a:ext cx="359195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Düz Ok Bağlayıcısı 4"/>
          <p:cNvCxnSpPr>
            <a:stCxn id="3074" idx="3"/>
          </p:cNvCxnSpPr>
          <p:nvPr/>
        </p:nvCxnSpPr>
        <p:spPr>
          <a:xfrm>
            <a:off x="3707904" y="1714500"/>
            <a:ext cx="1656184" cy="1950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5014254" y="1124744"/>
            <a:ext cx="38782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elma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2843808" y="5100755"/>
            <a:ext cx="13681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3995936" y="4283133"/>
            <a:ext cx="5148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por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akal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gifgratis.net/gifs_animes/poires/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3744416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00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65" y="3255143"/>
            <a:ext cx="371689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>
            <a:off x="3167845" y="2276872"/>
            <a:ext cx="205222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509966" y="1495397"/>
            <a:ext cx="45032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armu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4" name="Düz Ok Bağlayıcısı 13"/>
          <p:cNvCxnSpPr/>
          <p:nvPr/>
        </p:nvCxnSpPr>
        <p:spPr>
          <a:xfrm>
            <a:off x="3483852" y="4974207"/>
            <a:ext cx="2312284" cy="9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5389985" y="4312487"/>
            <a:ext cx="36232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limon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59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 sesi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99944" y="669925"/>
            <a:ext cx="8192536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T</a:t>
            </a: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 rot="5400000">
            <a:off x="5791200" y="1016518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262508" y="962408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50203" y="2636912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29480" y="5111641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28600" y="6553200"/>
            <a:ext cx="8763000" cy="0"/>
          </a:xfrm>
          <a:prstGeom prst="line">
            <a:avLst/>
          </a:prstGeom>
          <a:noFill/>
          <a:ln w="9525">
            <a:solidFill>
              <a:srgbClr val="FF80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 rot="5400000">
            <a:off x="3728991" y="1540895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4904581" y="4779963"/>
            <a:ext cx="360363" cy="3603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r-TR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4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repeatCount="indefinite" accel="50000" decel="50000" fill="hold" grpId="0" nodeType="after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13 0.0044 C -0.01927 0.0875 -0.07344 0.28449 -0.10087 0.3787 C -0.13455 0.51065 -0.17031 0.57315 -0.20903 0.56365 C -0.26007 0.56643 -0.24982 0.50648 -0.27135 0.47523 " pathEditMode="relative" rAng="0" ptsTypes="ffff">
                                      <p:cBhvr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3" y="2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100"/>
                            </p:stCondLst>
                            <p:childTnLst>
                              <p:par>
                                <p:cTn id="2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600"/>
                            </p:stCondLst>
                            <p:childTnLst>
                              <p:par>
                                <p:cTn id="26" presetID="0" presetClass="path" presetSubtype="0" repeatCount="indefinite" accel="50000" decel="50000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257 0.01643 C 0.0257 0.01667 0.0257 -0.07824 0.07657 -0.11157 C 0.15521 -0.12986 0.42466 -0.1 0.47657 -0.11528 C 0.51025 -0.13542 0.51303 -0.16574 0.52257 -0.17894 " pathEditMode="relative" rAng="0" ptsTypes="aff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600"/>
                            </p:stCondLst>
                            <p:childTnLst>
                              <p:par>
                                <p:cTn id="29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100"/>
                            </p:stCondLst>
                            <p:childTnLst>
                              <p:par>
                                <p:cTn id="34" presetID="0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4607 C 0.0198 0.04213 0.05122 0.04908 0.10278 0.02222 C 0.15556 -0.00602 0.17882 -0.03889 0.19879 -0.05509 " pathEditMode="relative" rAng="0" ptsTypes="afa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HARFLERİN YAZIMI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3466" y="1196752"/>
            <a:ext cx="151216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15816" y="1316031"/>
            <a:ext cx="151216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8652" y="3835896"/>
            <a:ext cx="133434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66491" y="3813168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94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51" y="69108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okuma yazma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772" y="548680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8172" y="3686978"/>
            <a:ext cx="151216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623120" y="2204864"/>
            <a:ext cx="1580728" cy="772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37654" y="1198284"/>
            <a:ext cx="133434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75520" y="3140968"/>
            <a:ext cx="2652464" cy="21420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183495" y="1108516"/>
            <a:ext cx="12877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827392" y="3140968"/>
            <a:ext cx="0" cy="10710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242944" y="3567731"/>
            <a:ext cx="2561304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71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6" grpId="0"/>
      <p:bldP spid="19" grpId="0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295</Words>
  <Application>Microsoft Office PowerPoint</Application>
  <PresentationFormat>Ekran Gösterisi (4:3)</PresentationFormat>
  <Paragraphs>141</Paragraphs>
  <Slides>29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CASPER</cp:lastModifiedBy>
  <cp:revision>37</cp:revision>
  <dcterms:created xsi:type="dcterms:W3CDTF">2013-07-01T19:15:16Z</dcterms:created>
  <dcterms:modified xsi:type="dcterms:W3CDTF">2014-10-06T17:21:23Z</dcterms:modified>
</cp:coreProperties>
</file>